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6" r:id="rId7"/>
    <p:sldId id="265" r:id="rId8"/>
    <p:sldId id="267" r:id="rId9"/>
    <p:sldId id="269" r:id="rId10"/>
    <p:sldId id="270" r:id="rId11"/>
    <p:sldId id="257" r:id="rId12"/>
    <p:sldId id="258" r:id="rId13"/>
    <p:sldId id="259" r:id="rId14"/>
    <p:sldId id="260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1" autoAdjust="0"/>
    <p:restoredTop sz="94643" autoAdjust="0"/>
  </p:normalViewPr>
  <p:slideViewPr>
    <p:cSldViewPr>
      <p:cViewPr>
        <p:scale>
          <a:sx n="81" d="100"/>
          <a:sy n="81" d="100"/>
        </p:scale>
        <p:origin x="-1974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044E-EDAF-4833-80E7-4ED26F610477}" type="datetimeFigureOut">
              <a:rPr lang="bg-BG" smtClean="0"/>
              <a:pPr/>
              <a:t>19.11.2013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114C-B35C-4A1F-BC16-64149E8F5CE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044E-EDAF-4833-80E7-4ED26F610477}" type="datetimeFigureOut">
              <a:rPr lang="bg-BG" smtClean="0"/>
              <a:pPr/>
              <a:t>19.11.2013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114C-B35C-4A1F-BC16-64149E8F5CE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044E-EDAF-4833-80E7-4ED26F610477}" type="datetimeFigureOut">
              <a:rPr lang="bg-BG" smtClean="0"/>
              <a:pPr/>
              <a:t>19.11.2013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114C-B35C-4A1F-BC16-64149E8F5CE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044E-EDAF-4833-80E7-4ED26F610477}" type="datetimeFigureOut">
              <a:rPr lang="bg-BG" smtClean="0"/>
              <a:pPr/>
              <a:t>19.11.2013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114C-B35C-4A1F-BC16-64149E8F5CE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044E-EDAF-4833-80E7-4ED26F610477}" type="datetimeFigureOut">
              <a:rPr lang="bg-BG" smtClean="0"/>
              <a:pPr/>
              <a:t>19.11.2013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114C-B35C-4A1F-BC16-64149E8F5CE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044E-EDAF-4833-80E7-4ED26F610477}" type="datetimeFigureOut">
              <a:rPr lang="bg-BG" smtClean="0"/>
              <a:pPr/>
              <a:t>19.11.2013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114C-B35C-4A1F-BC16-64149E8F5CE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044E-EDAF-4833-80E7-4ED26F610477}" type="datetimeFigureOut">
              <a:rPr lang="bg-BG" smtClean="0"/>
              <a:pPr/>
              <a:t>19.11.2013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114C-B35C-4A1F-BC16-64149E8F5CE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044E-EDAF-4833-80E7-4ED26F610477}" type="datetimeFigureOut">
              <a:rPr lang="bg-BG" smtClean="0"/>
              <a:pPr/>
              <a:t>19.11.2013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114C-B35C-4A1F-BC16-64149E8F5CE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044E-EDAF-4833-80E7-4ED26F610477}" type="datetimeFigureOut">
              <a:rPr lang="bg-BG" smtClean="0"/>
              <a:pPr/>
              <a:t>19.11.2013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114C-B35C-4A1F-BC16-64149E8F5CE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044E-EDAF-4833-80E7-4ED26F610477}" type="datetimeFigureOut">
              <a:rPr lang="bg-BG" smtClean="0"/>
              <a:pPr/>
              <a:t>19.11.2013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114C-B35C-4A1F-BC16-64149E8F5CE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044E-EDAF-4833-80E7-4ED26F610477}" type="datetimeFigureOut">
              <a:rPr lang="bg-BG" smtClean="0"/>
              <a:pPr/>
              <a:t>19.11.2013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114C-B35C-4A1F-BC16-64149E8F5CE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7044E-EDAF-4833-80E7-4ED26F610477}" type="datetimeFigureOut">
              <a:rPr lang="bg-BG" smtClean="0"/>
              <a:pPr/>
              <a:t>19.11.2013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F114C-B35C-4A1F-BC16-64149E8F5CEA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7158" y="0"/>
            <a:ext cx="8583311" cy="1754326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БЪДИ РАЗУМЕН НА ПЪТЯ – </a:t>
            </a:r>
          </a:p>
          <a:p>
            <a:pPr algn="ctr"/>
            <a:r>
              <a:rPr lang="bg-BG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ПОДАРИ БЪДЕЩЕ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5286388"/>
            <a:ext cx="4500594" cy="120032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Инициатива на сдружение </a:t>
            </a:r>
          </a:p>
          <a:p>
            <a:pPr algn="ctr"/>
            <a:r>
              <a:rPr lang="bg-BG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“Заедно за успех” </a:t>
            </a:r>
          </a:p>
          <a:p>
            <a:pPr algn="ctr"/>
            <a:r>
              <a:rPr lang="bg-BG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с.Бараково, общ.Кочериново</a:t>
            </a:r>
            <a:endParaRPr lang="bg-BG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8" descr="more_4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643050"/>
            <a:ext cx="8001056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1"/>
                            </p:stCondLst>
                            <p:childTnLst>
                              <p:par>
                                <p:cTn id="15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1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0"/>
            <a:ext cx="8286808" cy="6357958"/>
          </a:xfrm>
          <a:prstGeom prst="roundRect">
            <a:avLst>
              <a:gd name="adj" fmla="val 8061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01684867"/>
      </p:ext>
    </p:extLst>
  </p:cSld>
  <p:clrMapOvr>
    <a:masterClrMapping/>
  </p:clrMapOvr>
  <p:transition advClick="0" advTm="1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286676" cy="1714512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g-BG" sz="3200" dirty="0" smtClean="0">
                <a:solidFill>
                  <a:schemeClr val="accent1">
                    <a:lumMod val="50000"/>
                  </a:schemeClr>
                </a:solidFill>
              </a:rPr>
              <a:t>Деца отбелязаха в село Бараково </a:t>
            </a:r>
            <a:br>
              <a:rPr lang="bg-BG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bg-BG" sz="3200" dirty="0" smtClean="0">
                <a:solidFill>
                  <a:schemeClr val="accent1">
                    <a:lumMod val="50000"/>
                  </a:schemeClr>
                </a:solidFill>
              </a:rPr>
              <a:t>деня за възпом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bg-BG" sz="3200" dirty="0" smtClean="0">
                <a:solidFill>
                  <a:schemeClr val="accent1">
                    <a:lumMod val="50000"/>
                  </a:schemeClr>
                </a:solidFill>
              </a:rPr>
              <a:t>нание на жертвите </a:t>
            </a:r>
            <a:br>
              <a:rPr lang="bg-BG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bg-BG" sz="3200" dirty="0" smtClean="0">
                <a:solidFill>
                  <a:schemeClr val="accent1">
                    <a:lumMod val="50000"/>
                  </a:schemeClr>
                </a:solidFill>
              </a:rPr>
              <a:t>при катастрофи.</a:t>
            </a:r>
            <a:endParaRPr lang="bg-BG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357718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Малчуганите от с. Бараково и гр. Кочериново отбелязаха Световния ден за възпоменание на жертвите при катастрофи – 17 ноември.</a:t>
            </a:r>
          </a:p>
          <a:p>
            <a:pPr>
              <a:buNone/>
            </a:pP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Инициативата е на Сдружение "Заедно за успех" в с. Бараково. Съдействие оказаха и служители на Районното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полицейско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управление в гр.Рила. </a:t>
            </a:r>
          </a:p>
          <a:p>
            <a:pPr>
              <a:buNone/>
            </a:pP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Участниците разиграха ситуации на пътя, показаха как се пресича пътното платно и защо е важно да се спазват правилата за движение не само от страна на водачите, но и от пешеходците.</a:t>
            </a:r>
          </a:p>
          <a:p>
            <a:pPr>
              <a:buNone/>
            </a:pP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Децата спираха коли с помощта на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полицаите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и отправяха своите послания към шофьорите - да бъдат внимателни и да карат по-отговорно на пътя. </a:t>
            </a:r>
          </a:p>
        </p:txBody>
      </p:sp>
    </p:spTree>
  </p:cSld>
  <p:clrMapOvr>
    <a:masterClrMapping/>
  </p:clrMapOvr>
  <p:transition spd="med" advTm="3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4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4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4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4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439850"/>
          </a:xfrm>
          <a:scene3d>
            <a:camera prst="perspectiveAbove"/>
            <a:lightRig rig="threePt" dir="t"/>
          </a:scene3d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Децата написаха на картон мотото на инициативата: 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"Бъди разумен на пътя - подари бъдеще!" , 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както и пожелания към шофьорите 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за безопасното движение по пътищата.</a:t>
            </a:r>
            <a:endParaRPr lang="bg-BG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Content Placeholder 6" descr="more_3_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857364"/>
            <a:ext cx="4038600" cy="4572032"/>
          </a:xfrm>
        </p:spPr>
      </p:pic>
      <p:pic>
        <p:nvPicPr>
          <p:cNvPr id="10" name="Content Placeholder 9" descr="more_1_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857364"/>
            <a:ext cx="4138642" cy="4572032"/>
          </a:xfrm>
        </p:spPr>
      </p:pic>
    </p:spTree>
  </p:cSld>
  <p:clrMapOvr>
    <a:masterClrMapping/>
  </p:clrMapOvr>
  <p:transition spd="med" advTm="2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Акцията, проведена на пътя в с.Бараково,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бе част от </a:t>
            </a:r>
            <a:r>
              <a:rPr lang="ru-RU" sz="2400" b="1" dirty="0">
                <a:solidFill>
                  <a:srgbClr val="0070C0"/>
                </a:solidFill>
              </a:rPr>
              <a:t>проект</a:t>
            </a:r>
            <a:r>
              <a:rPr lang="ru-RU" sz="2400" b="1" dirty="0" smtClean="0">
                <a:solidFill>
                  <a:srgbClr val="0070C0"/>
                </a:solidFill>
              </a:rPr>
              <a:t> „Застъпници за пътна безопасност“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към сдружение "Отворена младеж" гр.София. </a:t>
            </a:r>
            <a:endParaRPr lang="bg-BG" sz="2400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643050"/>
            <a:ext cx="4140230" cy="714380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rgbClr val="0070C0"/>
                </a:solidFill>
              </a:rPr>
              <a:t>   Преминаващите през центъра на село Бараково автомобили биваха спирани. Редом с полицаите, децата раздаваха своите послания на шофьорите.</a:t>
            </a:r>
            <a:endParaRPr lang="bg-BG" sz="1400" dirty="0">
              <a:solidFill>
                <a:srgbClr val="0070C0"/>
              </a:solidFill>
            </a:endParaRPr>
          </a:p>
        </p:txBody>
      </p:sp>
      <p:pic>
        <p:nvPicPr>
          <p:cNvPr id="7" name="Content Placeholder 6" descr="1-deca-patni-policai-barakovo-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2786058"/>
            <a:ext cx="3786214" cy="328614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4876" y="1714488"/>
            <a:ext cx="3970337" cy="857256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rgbClr val="0070C0"/>
                </a:solidFill>
              </a:rPr>
              <a:t>  От най-малките до най-големите... всички получиха нагледен урок как се пресича безопасно и какви са основните правила за движение на пътя. </a:t>
            </a:r>
            <a:endParaRPr lang="bg-BG" sz="1400" dirty="0">
              <a:solidFill>
                <a:srgbClr val="0070C0"/>
              </a:solidFill>
            </a:endParaRPr>
          </a:p>
        </p:txBody>
      </p:sp>
      <p:pic>
        <p:nvPicPr>
          <p:cNvPr id="8" name="Content Placeholder 7" descr="more_2_b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786058"/>
            <a:ext cx="3971924" cy="3286148"/>
          </a:xfrm>
        </p:spPr>
      </p:pic>
    </p:spTree>
  </p:cSld>
  <p:clrMapOvr>
    <a:masterClrMapping/>
  </p:clrMapOvr>
  <p:transition spd="med" advTm="3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2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7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2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125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in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357298"/>
            <a:ext cx="4641475" cy="1323439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2400" b="1" dirty="0" smtClean="0"/>
              <a:t>“АЗ И ДРУГИТЕ НА ПЪТЯ – </a:t>
            </a:r>
          </a:p>
          <a:p>
            <a:pPr algn="ctr"/>
            <a:r>
              <a:rPr lang="bg-BG" sz="2400" b="1" dirty="0" smtClean="0"/>
              <a:t>РАЗУМНИ И ОТГОВОРНИ, </a:t>
            </a:r>
          </a:p>
          <a:p>
            <a:pPr algn="ctr"/>
            <a:r>
              <a:rPr lang="bg-BG" sz="2400" b="1" dirty="0" smtClean="0"/>
              <a:t>В ИМЕТО НА НАШЕТО БЪДЕЩЕ”</a:t>
            </a:r>
          </a:p>
          <a:p>
            <a:pPr algn="ctr"/>
            <a:endParaRPr lang="bg-BG" sz="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357950" y="4214818"/>
            <a:ext cx="2500330" cy="230832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isometricOffAxis2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g-BG" sz="1600" b="1" dirty="0" smtClean="0">
                <a:solidFill>
                  <a:schemeClr val="accent2">
                    <a:lumMod val="75000"/>
                  </a:schemeClr>
                </a:solidFill>
              </a:rPr>
              <a:t>   Това беше посланието, което децата на село Бараково и град Кочериново отправиха към своите връстници, родители и всички възрастни, които сядат ежедневно зад волана на МПС.</a:t>
            </a:r>
            <a:endParaRPr lang="bg-BG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Tm="3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" y="74258"/>
            <a:ext cx="8945977" cy="6709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00100" y="571480"/>
            <a:ext cx="1571636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b="1" u="sng" dirty="0" smtClean="0">
                <a:solidFill>
                  <a:schemeClr val="bg1"/>
                </a:solidFill>
              </a:rPr>
              <a:t>Ръководител:</a:t>
            </a:r>
            <a:endParaRPr lang="bg-BG" b="1" u="sng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285860"/>
            <a:ext cx="350046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chemeClr val="bg1"/>
                </a:solidFill>
              </a:rPr>
              <a:t>Даниела Костадинова Миланова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3643314"/>
            <a:ext cx="785818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b="1" u="sng" dirty="0" smtClean="0">
                <a:solidFill>
                  <a:schemeClr val="bg1"/>
                </a:solidFill>
              </a:rPr>
              <a:t>Екип:</a:t>
            </a:r>
            <a:endParaRPr lang="bg-BG" b="1" u="sng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4357694"/>
            <a:ext cx="3429024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Борислава </a:t>
            </a:r>
            <a:r>
              <a:rPr lang="ru-RU" b="1" dirty="0" smtClean="0">
                <a:solidFill>
                  <a:schemeClr val="bg1"/>
                </a:solidFill>
              </a:rPr>
              <a:t>Николаева Николова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Валентин Валентинов Георгиев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Диана Георгиева Боянска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4116831646"/>
      </p:ext>
    </p:extLst>
  </p:cSld>
  <p:clrMapOvr>
    <a:masterClrMapping/>
  </p:clrMapOvr>
  <p:transition advClick="0" advTm="2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1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solidFill>
                  <a:schemeClr val="accent3">
                    <a:lumMod val="75000"/>
                  </a:schemeClr>
                </a:solidFill>
              </a:rPr>
              <a:t>Аз и моите </a:t>
            </a:r>
            <a:r>
              <a:rPr lang="bg-BG" dirty="0" err="1" smtClean="0">
                <a:solidFill>
                  <a:schemeClr val="accent3">
                    <a:lumMod val="75000"/>
                  </a:schemeClr>
                </a:solidFill>
              </a:rPr>
              <a:t>връстници</a:t>
            </a:r>
            <a:r>
              <a:rPr lang="bg-BG" dirty="0" smtClean="0">
                <a:solidFill>
                  <a:schemeClr val="accent3">
                    <a:lumMod val="75000"/>
                  </a:schemeClr>
                </a:solidFill>
              </a:rPr>
              <a:t> знаем да пресичаме правилно на пътя</a:t>
            </a:r>
            <a:endParaRPr lang="bg-B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6545701" cy="4909276"/>
          </a:xfrm>
        </p:spPr>
      </p:pic>
    </p:spTree>
    <p:extLst>
      <p:ext uri="{BB962C8B-B14F-4D97-AF65-F5344CB8AC3E}">
        <p14:creationId xmlns="" xmlns:p14="http://schemas.microsoft.com/office/powerpoint/2010/main" val="2938644050"/>
      </p:ext>
    </p:extLst>
  </p:cSld>
  <p:clrMapOvr>
    <a:masterClrMapping/>
  </p:clrMapOvr>
  <p:transition advClick="0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6000792" cy="846158"/>
          </a:xfrm>
          <a:scene3d>
            <a:camera prst="perspectiveBelow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bg-BG" dirty="0" smtClean="0">
                <a:solidFill>
                  <a:srgbClr val="FF0000"/>
                </a:solidFill>
              </a:rPr>
              <a:t>Познаваме</a:t>
            </a:r>
            <a:r>
              <a:rPr lang="bg-BG" dirty="0" smtClean="0"/>
              <a:t> </a:t>
            </a:r>
            <a:r>
              <a:rPr lang="bg-BG" dirty="0" smtClean="0">
                <a:solidFill>
                  <a:srgbClr val="FFFF00"/>
                </a:solidFill>
              </a:rPr>
              <a:t>свето</a:t>
            </a:r>
            <a:r>
              <a:rPr lang="bg-BG" dirty="0" smtClean="0">
                <a:solidFill>
                  <a:srgbClr val="00B050"/>
                </a:solidFill>
              </a:rPr>
              <a:t>фара</a:t>
            </a:r>
            <a:endParaRPr lang="bg-BG" dirty="0">
              <a:solidFill>
                <a:srgbClr val="00B050"/>
              </a:solidFill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7" y="1142984"/>
            <a:ext cx="7572428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73424666"/>
      </p:ext>
    </p:extLst>
  </p:cSld>
  <p:clrMapOvr>
    <a:masterClrMapping/>
  </p:clrMapOvr>
  <p:transition advClick="0" advTm="20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357982" cy="1143000"/>
          </a:xfrm>
        </p:spPr>
        <p:txBody>
          <a:bodyPr>
            <a:prstTxWarp prst="textWave4">
              <a:avLst>
                <a:gd name="adj1" fmla="val 12500"/>
                <a:gd name="adj2" fmla="val 553"/>
              </a:avLst>
            </a:prstTxWarp>
            <a:scene3d>
              <a:camera prst="perspectiveContrastingLeftFacing"/>
              <a:lightRig rig="threePt" dir="t"/>
            </a:scene3d>
          </a:bodyPr>
          <a:lstStyle/>
          <a:p>
            <a:r>
              <a:rPr lang="bg-BG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Моето</a:t>
            </a:r>
            <a:r>
              <a:rPr lang="bg-BG" dirty="0" smtClean="0"/>
              <a:t> </a:t>
            </a:r>
            <a:r>
              <a:rPr lang="bg-BG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послание</a:t>
            </a:r>
            <a:r>
              <a:rPr lang="bg-BG" dirty="0" smtClean="0"/>
              <a:t> 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3" y="1600200"/>
            <a:ext cx="7929618" cy="48291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85462271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bg-BG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Нека бъдем разумни </a:t>
            </a:r>
            <a:endParaRPr lang="bg-BG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600200"/>
            <a:ext cx="7786742" cy="4686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351294141"/>
      </p:ext>
    </p:extLst>
  </p:cSld>
  <p:clrMapOvr>
    <a:masterClrMapping/>
  </p:clrMapOvr>
  <p:transition advClick="0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prstTxWarp prst="textDeflat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g-B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Послание към вас шофьори: “Защитете нас – децата на пътя!” </a:t>
            </a:r>
            <a:endParaRPr lang="bg-BG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1643050"/>
            <a:ext cx="7572428" cy="4740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249792710"/>
      </p:ext>
    </p:extLst>
  </p:cSld>
  <p:clrMapOvr>
    <a:masterClrMapping/>
  </p:clrMapOvr>
  <p:transition spd="med" advClick="0"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500858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g-BG" dirty="0" smtClean="0"/>
              <a:t>Ние сме малки полицаи 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600200"/>
            <a:ext cx="7786741" cy="4829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86731694"/>
      </p:ext>
    </p:extLst>
  </p:cSld>
  <p:clrMapOvr>
    <a:masterClrMapping/>
  </p:clrMapOvr>
  <p:transition spd="med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5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86808" cy="1011222"/>
          </a:xfrm>
        </p:spPr>
        <p:txBody>
          <a:bodyPr>
            <a:prstTxWarp prst="textTriangle">
              <a:avLst>
                <a:gd name="adj" fmla="val 39566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g-B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Нашето послание</a:t>
            </a:r>
            <a:endParaRPr lang="bg-BG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1484784"/>
            <a:ext cx="7858180" cy="4963281"/>
          </a:xfrm>
          <a:prstGeom prst="roundRect">
            <a:avLst>
              <a:gd name="adj" fmla="val 481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64841972"/>
      </p:ext>
    </p:extLst>
  </p:cSld>
  <p:clrMapOvr>
    <a:masterClrMapping/>
  </p:clrMapOvr>
  <p:transition spd="med" advClick="0" advTm="20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371</TotalTime>
  <Words>290</Words>
  <Application>Microsoft Office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Аз и моите връстници знаем да пресичаме правилно на пътя</vt:lpstr>
      <vt:lpstr>Познаваме светофара</vt:lpstr>
      <vt:lpstr>Моето послание </vt:lpstr>
      <vt:lpstr>Нека бъдем разумни </vt:lpstr>
      <vt:lpstr>Послание към вас шофьори: “Защитете нас – децата на пътя!” </vt:lpstr>
      <vt:lpstr>Ние сме малки полицаи </vt:lpstr>
      <vt:lpstr>Нашето послание</vt:lpstr>
      <vt:lpstr>Slide 10</vt:lpstr>
      <vt:lpstr>Деца отбелязаха в село Бараково  деня за възпомeнание на жертвите  при катастрофи.</vt:lpstr>
      <vt:lpstr>Децата написаха на картон мотото на инициативата:  "Бъди разумен на пътя - подари бъдеще!" ,  както и пожелания към шофьорите  за безопасното движение по пътищата.</vt:lpstr>
      <vt:lpstr>Акцията, проведена на пътя в с.Бараково,  бе част от проект „Застъпници за пътна безопасност“  към сдружение "Отворена младеж" гр.София. 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Tanya</dc:creator>
  <cp:lastModifiedBy>Tanya</cp:lastModifiedBy>
  <cp:revision>54</cp:revision>
  <dcterms:created xsi:type="dcterms:W3CDTF">2013-11-18T15:03:04Z</dcterms:created>
  <dcterms:modified xsi:type="dcterms:W3CDTF">2013-11-19T14:07:54Z</dcterms:modified>
</cp:coreProperties>
</file>